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08" r:id="rId3"/>
    <p:sldId id="303" r:id="rId4"/>
    <p:sldId id="302" r:id="rId5"/>
    <p:sldId id="301" r:id="rId6"/>
    <p:sldId id="300" r:id="rId7"/>
    <p:sldId id="298" r:id="rId8"/>
    <p:sldId id="30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128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3.depositphotos.com/1004551/196/v/450/depositphotos_1962576-stock-illustration-floral-print-canvas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4624"/>
            <a:ext cx="9144000" cy="692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6308" y="1052736"/>
            <a:ext cx="662473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Мастер-класс:</a:t>
            </a:r>
          </a:p>
          <a:p>
            <a:pPr algn="ctr"/>
            <a:r>
              <a:rPr lang="ru-RU" sz="3600" b="1" i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Тестопластика</a:t>
            </a:r>
            <a:r>
              <a:rPr lang="ru-RU" sz="36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6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в детском саду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«Матрешка»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6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из солёного теста </a:t>
            </a:r>
            <a:r>
              <a:rPr lang="ru-RU" sz="36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</a:t>
            </a:r>
            <a:endParaRPr lang="ru-RU" sz="36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116" y="4149080"/>
            <a:ext cx="6552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Работа выполнена в технике ТЕСТОПЛАСТИКА, послужит прекрасным украшением интерьера и замечательным подарком. Выполнение деталей из теста и их покраска доступны старшим дошкольникам</a:t>
            </a:r>
            <a:r>
              <a:rPr lang="ru-RU" dirty="0" smtClean="0">
                <a:latin typeface="Arial Black" panose="020B0A04020102020204" pitchFamily="34" charset="0"/>
              </a:rPr>
              <a:t>.</a:t>
            </a: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r>
              <a:rPr lang="ru-RU" dirty="0" smtClean="0">
                <a:latin typeface="Arial Black" panose="020B0A04020102020204" pitchFamily="34" charset="0"/>
              </a:rPr>
              <a:t>                       ГБОУ Школа №1637</a:t>
            </a:r>
          </a:p>
          <a:p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7170" name="Picture 2" descr="http://mirgif.com/4/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95177"/>
            <a:ext cx="253365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veselble-kartinki.narod.ru/fon_dv_121zvcvproz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41325"/>
            <a:ext cx="7334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30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3.depositphotos.com/1004551/196/v/450/depositphotos_1962576-stock-illustration-floral-print-canvas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931"/>
            <a:ext cx="9144000" cy="692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Виктор\Desktop\IMG_16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656" y="24948"/>
            <a:ext cx="6912831" cy="54726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eselble-kartinki.narod.ru/fon_dv_121zvcvproz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41325"/>
            <a:ext cx="7334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veselble-kartinki.narod.ru/fon_dv_121zvcvproz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288925"/>
            <a:ext cx="7334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veselble-kartinki.narod.ru/fon_dv_121zvcvproz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-136525"/>
            <a:ext cx="7334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veselble-kartinki.narod.ru/fon_dv_121zvcvproz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5874"/>
            <a:ext cx="9431833" cy="643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008.radikal.ru/i304/1011/74/25c8fe79b54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73017"/>
            <a:ext cx="180020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50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3.depositphotos.com/1004551/196/v/450/depositphotos_1962576-stock-illustration-floral-print-canvas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931"/>
            <a:ext cx="9144000" cy="692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-79653"/>
            <a:ext cx="763284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Для </a:t>
            </a: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выполнения потребуются следующие материалы:</a:t>
            </a:r>
          </a:p>
          <a:p>
            <a:r>
              <a:rPr lang="ru-RU" dirty="0">
                <a:latin typeface="Arial Black" panose="020B0A04020102020204" pitchFamily="34" charset="0"/>
              </a:rPr>
              <a:t>✓ Стакан муки;</a:t>
            </a:r>
          </a:p>
          <a:p>
            <a:r>
              <a:rPr lang="ru-RU" dirty="0">
                <a:latin typeface="Arial Black" panose="020B0A04020102020204" pitchFamily="34" charset="0"/>
              </a:rPr>
              <a:t>✓ 2 столовых ложки соли (мелкая «Экстра»):</a:t>
            </a:r>
          </a:p>
          <a:p>
            <a:r>
              <a:rPr lang="ru-RU" dirty="0">
                <a:latin typeface="Arial Black" panose="020B0A04020102020204" pitchFamily="34" charset="0"/>
              </a:rPr>
              <a:t>✓ 2 яичных белка;</a:t>
            </a:r>
          </a:p>
          <a:p>
            <a:r>
              <a:rPr lang="ru-RU" dirty="0">
                <a:latin typeface="Arial Black" panose="020B0A04020102020204" pitchFamily="34" charset="0"/>
              </a:rPr>
              <a:t>✓ Десертная ложка растительного масла</a:t>
            </a:r>
            <a:r>
              <a:rPr lang="ru-RU" dirty="0" smtClean="0">
                <a:latin typeface="Arial Black" panose="020B0A04020102020204" pitchFamily="34" charset="0"/>
              </a:rPr>
              <a:t>;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✓ </a:t>
            </a:r>
            <a:r>
              <a:rPr lang="ru-RU" dirty="0">
                <a:latin typeface="Arial Black" panose="020B0A04020102020204" pitchFamily="34" charset="0"/>
              </a:rPr>
              <a:t>Краски «Гуашь» 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✓ Вода  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✓ </a:t>
            </a:r>
            <a:r>
              <a:rPr lang="ru-RU" dirty="0">
                <a:latin typeface="Arial Black" panose="020B0A04020102020204" pitchFamily="34" charset="0"/>
              </a:rPr>
              <a:t>Клей ПВА;</a:t>
            </a:r>
          </a:p>
          <a:p>
            <a:r>
              <a:rPr lang="ru-RU" dirty="0">
                <a:latin typeface="Arial Black" panose="020B0A04020102020204" pitchFamily="34" charset="0"/>
              </a:rPr>
              <a:t>✓ </a:t>
            </a:r>
            <a:r>
              <a:rPr lang="ru-RU" dirty="0" smtClean="0">
                <a:latin typeface="Arial Black" panose="020B0A04020102020204" pitchFamily="34" charset="0"/>
              </a:rPr>
              <a:t>Целлофан(Целлюлоза)</a:t>
            </a:r>
            <a:endParaRPr lang="ru-RU" dirty="0">
              <a:latin typeface="Arial Black" panose="020B0A04020102020204" pitchFamily="34" charset="0"/>
            </a:endParaRPr>
          </a:p>
          <a:p>
            <a:r>
              <a:rPr lang="ru-RU" b="1" dirty="0" smtClean="0">
                <a:latin typeface="Arial Black" panose="020B0A04020102020204" pitchFamily="34" charset="0"/>
              </a:rPr>
              <a:t>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Инструменты: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ru-RU" dirty="0">
                <a:latin typeface="Arial Black" panose="020B0A04020102020204" pitchFamily="34" charset="0"/>
              </a:rPr>
              <a:t>✓ Доска разделочная;</a:t>
            </a:r>
          </a:p>
          <a:p>
            <a:r>
              <a:rPr lang="ru-RU" dirty="0">
                <a:latin typeface="Arial Black" panose="020B0A04020102020204" pitchFamily="34" charset="0"/>
              </a:rPr>
              <a:t>✓ </a:t>
            </a:r>
            <a:r>
              <a:rPr lang="ru-RU" dirty="0" smtClean="0">
                <a:latin typeface="Arial Black" panose="020B0A04020102020204" pitchFamily="34" charset="0"/>
              </a:rPr>
              <a:t>Стек  для лепки </a:t>
            </a:r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>
                <a:latin typeface="Arial Black" panose="020B0A04020102020204" pitchFamily="34" charset="0"/>
              </a:rPr>
              <a:t>✓ Кисть (№2 или №3</a:t>
            </a:r>
            <a:r>
              <a:rPr lang="ru-RU" dirty="0" smtClean="0">
                <a:latin typeface="Arial Black" panose="020B0A04020102020204" pitchFamily="34" charset="0"/>
              </a:rPr>
              <a:t>);</a:t>
            </a:r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 smtClean="0">
                <a:latin typeface="Arial Black" panose="020B0A04020102020204" pitchFamily="34" charset="0"/>
              </a:rPr>
              <a:t> </a:t>
            </a:r>
            <a:endParaRPr lang="ru-RU" dirty="0"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pic>
        <p:nvPicPr>
          <p:cNvPr id="8194" name="Picture 2" descr="http://veselble-kartinki.narod.ru/fon_dv_117serdkraspro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28600"/>
            <a:ext cx="952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justclickit.ru/flash/butterfly/butterfly%20(335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4320480" cy="399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80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3.depositphotos.com/1004551/196/v/450/depositphotos_1962576-stock-illustration-floral-print-canvas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28" y="-62932"/>
            <a:ext cx="9144000" cy="692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332656"/>
            <a:ext cx="712879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Arial Black" panose="020B0A04020102020204" pitchFamily="34" charset="0"/>
              </a:rPr>
              <a:t>            </a:t>
            </a:r>
            <a:r>
              <a:rPr lang="ru-RU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Ход </a:t>
            </a:r>
            <a:r>
              <a:rPr lang="ru-RU" sz="28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работы</a:t>
            </a:r>
            <a:r>
              <a:rPr lang="ru-RU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</a:t>
            </a:r>
            <a:r>
              <a:rPr lang="ru-RU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2800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Смешать стакан муки с 2 столовыми ложками мелкой соли, добавить 2 яичных белка и замесить тесто, пока не станет крутым, </a:t>
            </a:r>
            <a:r>
              <a:rPr lang="ru-RU" dirty="0" smtClean="0">
                <a:latin typeface="Arial Black" panose="020B0A04020102020204" pitchFamily="34" charset="0"/>
              </a:rPr>
              <a:t> в </a:t>
            </a:r>
            <a:r>
              <a:rPr lang="ru-RU" dirty="0">
                <a:latin typeface="Arial Black" panose="020B0A04020102020204" pitchFamily="34" charset="0"/>
              </a:rPr>
              <a:t>конце замеса добавить десертную ложку растительного масла (тесто станет более эластичное и не будет прилипать к доске и рукам).</a:t>
            </a:r>
          </a:p>
        </p:txBody>
      </p:sp>
      <p:pic>
        <p:nvPicPr>
          <p:cNvPr id="1027" name="Picture 3" descr="C:\Users\Виктор\Desktop\IMG_16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80928"/>
            <a:ext cx="5834192" cy="29949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80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3.depositphotos.com/1004551/196/v/450/depositphotos_1962576-stock-illustration-floral-print-canvas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932"/>
            <a:ext cx="9144000" cy="692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Виктор\Desktop\ВОС\музей матрешки\IMG_03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1201"/>
            <a:ext cx="4464496" cy="5952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5652120" y="1113119"/>
            <a:ext cx="3240087" cy="45688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Из теста вырезать фигурку матрешки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80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3.depositphotos.com/1004551/196/v/450/depositphotos_1962576-stock-illustration-floral-print-canvas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931"/>
            <a:ext cx="9144000" cy="692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Виктор\Desktop\ВОС\музей матрешки\IMG_03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199"/>
            <a:ext cx="4608512" cy="6144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5652120" y="476672"/>
            <a:ext cx="2949575" cy="518318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Целлофан положить на картон </a:t>
            </a:r>
            <a:r>
              <a:rPr lang="en-U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,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обвести  форму матрешки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,</a:t>
            </a:r>
            <a:b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вырезать</a:t>
            </a:r>
            <a:b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 аккуратно раскрасить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80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3.depositphotos.com/1004551/196/v/450/depositphotos_1962576-stock-illustration-floral-print-canvas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16" y="-66379"/>
            <a:ext cx="9144000" cy="692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Виктор\Desktop\ВОС\музей матрешки\Новая папка\IMG_16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5257"/>
            <a:ext cx="3888432" cy="43958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4653136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Раскрашенный целлофан приклеить к форме-тесту</a:t>
            </a:r>
            <a:b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Подождать пока подсохнет (Сутки)</a:t>
            </a:r>
            <a:b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Матрешка готова!</a:t>
            </a:r>
          </a:p>
        </p:txBody>
      </p:sp>
      <p:pic>
        <p:nvPicPr>
          <p:cNvPr id="4100" name="Picture 4" descr="http://veselble-kartinki.narod.ru/fon_dv_117serdkrasproz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64704"/>
            <a:ext cx="532859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80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3.depositphotos.com/1004551/196/v/450/depositphotos_1962576-stock-illustration-floral-print-canvas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931"/>
            <a:ext cx="9144000" cy="692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332656"/>
            <a:ext cx="61206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Хлебом-солью всех встречаем,</a:t>
            </a:r>
            <a:b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Самовар на стол несем.</a:t>
            </a:r>
            <a:b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Мы за чаем не скучаем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,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 всех в гости мы зовем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4" name="Picture 4" descr="http://file.mobilmusic.ru/73/f3/ef/8350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36912"/>
            <a:ext cx="223224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ttps://s7.hostingkartinok.com/uploads/images/2015/01/83c5572db0f6be07662fec85fc8de6f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s7.hostingkartinok.com/uploads/images/2015/01/83c5572db0f6be07662fec85fc8de6f2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s7.hostingkartinok.com/uploads/images/2015/01/83c5572db0f6be07662fec85fc8de6f2.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https://s7.hostingkartinok.com/uploads/images/2015/01/83c5572db0f6be07662fec85fc8de6f2.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4" descr="https://s7.hostingkartinok.com/uploads/images/2015/01/83c5572db0f6be07662fec85fc8de6f2.gi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50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137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Целлофан положить на картон , обвести  форму матрешки, вырезать и аккуратно раскрасить.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</dc:creator>
  <cp:lastModifiedBy>Виктор</cp:lastModifiedBy>
  <cp:revision>183</cp:revision>
  <dcterms:created xsi:type="dcterms:W3CDTF">2015-11-14T11:35:48Z</dcterms:created>
  <dcterms:modified xsi:type="dcterms:W3CDTF">2018-01-11T07:54:01Z</dcterms:modified>
</cp:coreProperties>
</file>