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85" r:id="rId2"/>
    <p:sldId id="289" r:id="rId3"/>
    <p:sldId id="297" r:id="rId4"/>
    <p:sldId id="296" r:id="rId5"/>
    <p:sldId id="256" r:id="rId6"/>
    <p:sldId id="298" r:id="rId7"/>
    <p:sldId id="290" r:id="rId8"/>
    <p:sldId id="294" r:id="rId9"/>
    <p:sldId id="300" r:id="rId10"/>
    <p:sldId id="299" r:id="rId11"/>
    <p:sldId id="29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6" autoAdjust="0"/>
  </p:normalViewPr>
  <p:slideViewPr>
    <p:cSldViewPr>
      <p:cViewPr varScale="1">
        <p:scale>
          <a:sx n="121" d="100"/>
          <a:sy n="121" d="100"/>
        </p:scale>
        <p:origin x="102" y="1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6D8C-C330-420E-8885-119A19A1240E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E6B0-4225-4C6A-8B4E-6E734D994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E6B0-4225-4C6A-8B4E-6E734D9943B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19DB62-4B36-4BE7-B2BB-8199700C6144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5B3C1E-E599-4D93-87D0-719D0EB69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699542"/>
            <a:ext cx="7920880" cy="350785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Мини-музей «Мир </a:t>
            </a: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обереговых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кукол»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 «Славянские куклы обереги»</a:t>
            </a:r>
          </a:p>
          <a:p>
            <a:pPr algn="r"/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Авторы: Педагог-организатор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Зюканова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Е.В.;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учитель-логопед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Манюкова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С.В.,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</a:t>
            </a:r>
            <a:r>
              <a:rPr lang="ru-RU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Шлома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П.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43758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3"/>
            <a:ext cx="4430713" cy="2952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73" y="124836"/>
            <a:ext cx="4429991" cy="2953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0" y="3199547"/>
            <a:ext cx="2802404" cy="1868269"/>
          </a:xfrm>
          <a:prstGeom prst="rect">
            <a:avLst/>
          </a:prstGeom>
        </p:spPr>
      </p:pic>
      <p:pic>
        <p:nvPicPr>
          <p:cNvPr id="7" name="Picture 6" descr="http://mirput43.ru.host1423465.serv57.hostland.pro/wp-content/uploads/2015/12/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55397"/>
            <a:ext cx="2592288" cy="191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37" y="3185057"/>
            <a:ext cx="2787857" cy="1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2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7481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Загляните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наш мини- </a:t>
            </a: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познакомьтесь с </a:t>
            </a:r>
            <a:r>
              <a:rPr lang="ru-RU" sz="2800" b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лэпбуком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потом обязательно воскликнуть: «Вот это да! Стоит приходить сюда чаще!»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r="15854"/>
          <a:stretch/>
        </p:blipFill>
        <p:spPr>
          <a:xfrm>
            <a:off x="107504" y="1748132"/>
            <a:ext cx="3275856" cy="3394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48131"/>
            <a:ext cx="50911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16020" cy="13315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музея 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удивительное и очень полезное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пособие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Это настоящая музейная находка. Развивающая 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книга с индивидуальным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характером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31560"/>
            <a:ext cx="5669202" cy="3779469"/>
          </a:xfrm>
        </p:spPr>
      </p:pic>
    </p:spTree>
    <p:extLst>
      <p:ext uri="{BB962C8B-B14F-4D97-AF65-F5344CB8AC3E}">
        <p14:creationId xmlns:p14="http://schemas.microsoft.com/office/powerpoint/2010/main" val="36474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76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самодельная интерактивная папка, продукт совместной деятельности детей и взрослых по реализации той или иной темы.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59" y="1498770"/>
            <a:ext cx="5074444" cy="3382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8"/>
          <a:stretch/>
        </p:blipFill>
        <p:spPr>
          <a:xfrm>
            <a:off x="6728864" y="1493213"/>
            <a:ext cx="2340187" cy="3394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 b="11801"/>
          <a:stretch/>
        </p:blipFill>
        <p:spPr>
          <a:xfrm rot="16200000">
            <a:off x="-926883" y="2443516"/>
            <a:ext cx="3400596" cy="14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5646"/>
          </a:xfrm>
        </p:spPr>
        <p:txBody>
          <a:bodyPr/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нужен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хорошо подойдет для занятий в музее, куда могут приходить дети разных возрастов. Можно выбрать задания под силу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8" y="2577545"/>
            <a:ext cx="3127664" cy="2085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32" y="2194794"/>
            <a:ext cx="1773180" cy="2659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60" y="2194794"/>
            <a:ext cx="1645240" cy="2467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852575" y="2602622"/>
            <a:ext cx="2446967" cy="163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6214"/>
            <a:ext cx="8229600" cy="2103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2.Лэпбук поможет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по своему желанию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информацию по изучаемой теме, лучше понять и запомнить материал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82535"/>
            <a:ext cx="5791447" cy="38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5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Ребенок научится самостоятельно собирать и организовывать информацию.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92439"/>
            <a:ext cx="1874148" cy="125106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3614" r="12513" b="3304"/>
          <a:stretch/>
        </p:blipFill>
        <p:spPr>
          <a:xfrm>
            <a:off x="3275856" y="3795886"/>
            <a:ext cx="1584672" cy="1186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47356"/>
            <a:ext cx="864096" cy="129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/>
          <a:stretch/>
        </p:blipFill>
        <p:spPr>
          <a:xfrm>
            <a:off x="4671895" y="1102025"/>
            <a:ext cx="3255589" cy="2673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2025"/>
            <a:ext cx="4010182" cy="26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17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отличный способ для повторения пройденного. В любое удобное время ребенок просто открывает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 радостью повторяет пройденное, рассматривая сделанную своими же руками книжку.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 r="11812"/>
          <a:stretch/>
        </p:blipFill>
        <p:spPr>
          <a:xfrm>
            <a:off x="4139952" y="1867824"/>
            <a:ext cx="4849812" cy="3195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2" r="9756"/>
          <a:stretch/>
        </p:blipFill>
        <p:spPr>
          <a:xfrm>
            <a:off x="107504" y="1867824"/>
            <a:ext cx="3243282" cy="31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5646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просто интересно, в конце концов!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15566"/>
            <a:ext cx="5837819" cy="3891880"/>
          </a:xfrm>
        </p:spPr>
      </p:pic>
    </p:spTree>
    <p:extLst>
      <p:ext uri="{BB962C8B-B14F-4D97-AF65-F5344CB8AC3E}">
        <p14:creationId xmlns:p14="http://schemas.microsoft.com/office/powerpoint/2010/main" val="26724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0" y="123478"/>
            <a:ext cx="3761853" cy="243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 descr="C:\Users\Елена\Desktop\IMG_8990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98" y="28567"/>
            <a:ext cx="3798917" cy="253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sch2036v.mskobr.ru/users_files/2550/images/gallery/rus_moya_masterovaya/img_59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7" y="2647223"/>
            <a:ext cx="3744416" cy="249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99" y="2647223"/>
            <a:ext cx="3798916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3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3119</TotalTime>
  <Words>170</Words>
  <Application>Microsoft Office PowerPoint</Application>
  <PresentationFormat>Экран (16:9)</PresentationFormat>
  <Paragraphs>20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Исполнительная</vt:lpstr>
      <vt:lpstr>Презентация PowerPoint</vt:lpstr>
      <vt:lpstr>Лэпбук для музея – удивительное и очень полезное пособие. Это настоящая музейная находка. Развивающая книга с индивидуальным характером</vt:lpstr>
      <vt:lpstr>Лэпбук – это самодельная интерактивная папка, продукт совместной деятельности детей и взрослых по реализации той или иной темы.</vt:lpstr>
      <vt:lpstr>    Зачем нужен лэпбук? </vt:lpstr>
      <vt:lpstr>        2.Лэпбук поможет ребенку по своему желанию организовать информацию по изучаемой теме, лучше понять и запомнить материал </vt:lpstr>
      <vt:lpstr>3. Ребенок научится самостоятельно собирать и организовывать информацию.</vt:lpstr>
      <vt:lpstr>4. Это отличный способ для повторения пройденного. В любое удобное время ребенок просто открывает лэпбук и с радостью повторяет пройденное, рассматривая сделанную своими же руками книжку. </vt:lpstr>
      <vt:lpstr>5. Это просто интересно, в конце концов! </vt:lpstr>
      <vt:lpstr>Презентация PowerPoint</vt:lpstr>
      <vt:lpstr>Презентация PowerPoint</vt:lpstr>
      <vt:lpstr>Загляните в наш мини- музей, познакомьтесь с лэпбуком, чтобы потом обязательно воскликнуть: «Вот это да! Стоит приходить сюда чаще!»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военная:</dc:title>
  <dc:creator>user402</dc:creator>
  <cp:lastModifiedBy>user</cp:lastModifiedBy>
  <cp:revision>118</cp:revision>
  <dcterms:created xsi:type="dcterms:W3CDTF">2016-10-11T14:16:33Z</dcterms:created>
  <dcterms:modified xsi:type="dcterms:W3CDTF">2018-11-12T13:07:47Z</dcterms:modified>
</cp:coreProperties>
</file>